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2" r:id="rId14"/>
    <p:sldId id="273" r:id="rId15"/>
    <p:sldId id="274" r:id="rId16"/>
    <p:sldId id="275" r:id="rId17"/>
    <p:sldId id="276" r:id="rId18"/>
    <p:sldId id="268" r:id="rId19"/>
    <p:sldId id="269" r:id="rId20"/>
    <p:sldId id="270" r:id="rId21"/>
    <p:sldId id="271" r:id="rId22"/>
    <p:sldId id="277" r:id="rId23"/>
    <p:sldId id="278" r:id="rId24"/>
    <p:sldId id="279" r:id="rId25"/>
    <p:sldId id="280" r:id="rId26"/>
    <p:sldId id="281" r:id="rId27"/>
    <p:sldId id="282" r:id="rId28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4" y="252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slide" Target="slides/slide25.xml"  /><Relationship Id="rId27" Type="http://schemas.openxmlformats.org/officeDocument/2006/relationships/slide" Target="slides/slide26.xml"  /><Relationship Id="rId28" Type="http://schemas.openxmlformats.org/officeDocument/2006/relationships/slide" Target="slides/slide27.xml"  /><Relationship Id="rId29" Type="http://schemas.openxmlformats.org/officeDocument/2006/relationships/presProps" Target="presProps.xml"  /><Relationship Id="rId3" Type="http://schemas.openxmlformats.org/officeDocument/2006/relationships/slide" Target="slides/slide2.xml"  /><Relationship Id="rId30" Type="http://schemas.openxmlformats.org/officeDocument/2006/relationships/viewProps" Target="viewProps.xml"  /><Relationship Id="rId31" Type="http://schemas.openxmlformats.org/officeDocument/2006/relationships/theme" Target="theme/theme1.xml"  /><Relationship Id="rId32" Type="http://schemas.openxmlformats.org/officeDocument/2006/relationships/tableStyles" Target="tableStyles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008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81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360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746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82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775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273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5034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954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07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372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92422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F59ABF-B339-4530-9528-EF331C2F9311}" type="datetimeFigureOut">
              <a:rPr lang="ko-KR" altLang="en-US" smtClean="0"/>
              <a:t>2025-08-18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8BE586-20BB-4983-BFAE-D0D39F71C4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506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371600" rtl="0" eaLnBrk="1" latinLnBrk="1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1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2.gif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2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3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4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5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6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8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9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0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gif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2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3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4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5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6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7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8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9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305439" y="28575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990279"/>
      </p:ext>
    </p:extLst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23837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17882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00329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230528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06080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85103"/>
      </p:ext>
    </p:extLst>
  </p:cSld>
  <p:clrMapOvr>
    <a:masterClrMapping/>
  </p:clrMapOvr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05279"/>
      </p:ext>
    </p:extLst>
  </p:cSld>
  <p:clrMapOvr>
    <a:masterClrMapping/>
  </p:clrMapOvr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978148"/>
      </p:ext>
    </p:extLst>
  </p:cSld>
  <p:clrMapOvr>
    <a:masterClrMapping/>
  </p:clrMapOvr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335760"/>
      </p:ext>
    </p:extLst>
  </p:cSld>
  <p:clrMapOvr>
    <a:masterClrMapping/>
  </p:clrMapOvr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12506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825438" y="0"/>
            <a:ext cx="2637123" cy="148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214341"/>
      </p:ext>
    </p:extLst>
  </p:cSld>
  <p:clrMapOvr>
    <a:masterClrMapping/>
  </p:clrMapOvr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40377"/>
      </p:ext>
    </p:extLst>
  </p:cSld>
  <p:clrMapOvr>
    <a:masterClrMapping/>
  </p:clrMapOvr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16646"/>
      </p:ext>
    </p:extLst>
  </p:cSld>
  <p:clrMapOvr>
    <a:masterClrMapping/>
  </p:clrMapOvr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900410"/>
      </p:ext>
    </p:extLst>
  </p:cSld>
  <p:clrMapOvr>
    <a:masterClrMapping/>
  </p:clrMapOvr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58919"/>
      </p:ext>
    </p:extLst>
  </p:cSld>
  <p:clrMapOvr>
    <a:masterClrMapping/>
  </p:clrMapOvr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238829"/>
      </p:ext>
    </p:extLst>
  </p:cSld>
  <p:clrMapOvr>
    <a:masterClrMapping/>
  </p:clrMapOvr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815062"/>
      </p:ext>
    </p:extLst>
  </p:cSld>
  <p:clrMapOvr>
    <a:masterClrMapping/>
  </p:clrMapOvr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07582"/>
      </p:ext>
    </p:extLst>
  </p:cSld>
  <p:clrMapOvr>
    <a:masterClrMapping/>
  </p:clrMapOvr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12738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934156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90289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255951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600767"/>
      </p:ext>
    </p:extLst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984528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49456"/>
            <a:ext cx="18375924" cy="1033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11645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811598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0</ep:Words>
  <ep:PresentationFormat>사용자 지정</ep:PresentationFormat>
  <ep:Paragraphs>0</ep:Paragraphs>
  <ep:Slides>27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ep:HeadingPairs>
  <ep:TitlesOfParts>
    <vt:vector size="28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2025-08-18T07:01:38.000</dcterms:created>
  <dc:creator>승원 전</dc:creator>
  <cp:lastModifiedBy>전승원</cp:lastModifiedBy>
  <dcterms:modified xsi:type="dcterms:W3CDTF">2025-08-22T07:54:05.969</dcterms:modified>
  <cp:revision>42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